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2" r:id="rId14"/>
    <p:sldId id="273" r:id="rId15"/>
    <p:sldId id="274" r:id="rId16"/>
    <p:sldId id="275" r:id="rId17"/>
    <p:sldId id="278" r:id="rId18"/>
    <p:sldId id="277" r:id="rId19"/>
    <p:sldId id="279" r:id="rId20"/>
    <p:sldId id="276" r:id="rId21"/>
    <p:sldId id="280" r:id="rId22"/>
    <p:sldId id="28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501" y="5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7EAECD5-49A1-45A9-BEB4-DED001B9D720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C12CA1-64EB-4898-AE9A-CCD991F2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483758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CD5-49A1-45A9-BEB4-DED001B9D720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2CA1-64EB-4898-AE9A-CCD991F2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64951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7EAECD5-49A1-45A9-BEB4-DED001B9D720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C12CA1-64EB-4898-AE9A-CCD991F2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102580"/>
      </p:ext>
    </p:extLst>
  </p:cSld>
  <p:clrMapOvr>
    <a:masterClrMapping/>
  </p:clrMapOvr>
  <p:transition spd="med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7EAECD5-49A1-45A9-BEB4-DED001B9D720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C12CA1-64EB-4898-AE9A-CCD991F2B41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08555897"/>
      </p:ext>
    </p:extLst>
  </p:cSld>
  <p:clrMapOvr>
    <a:masterClrMapping/>
  </p:clrMapOvr>
  <p:transition spd="med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7EAECD5-49A1-45A9-BEB4-DED001B9D720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C12CA1-64EB-4898-AE9A-CCD991F2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10535"/>
      </p:ext>
    </p:extLst>
  </p:cSld>
  <p:clrMapOvr>
    <a:masterClrMapping/>
  </p:clrMapOvr>
  <p:transition spd="med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CD5-49A1-45A9-BEB4-DED001B9D720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2CA1-64EB-4898-AE9A-CCD991F2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917094"/>
      </p:ext>
    </p:extLst>
  </p:cSld>
  <p:clrMapOvr>
    <a:masterClrMapping/>
  </p:clrMapOvr>
  <p:transition spd="med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CD5-49A1-45A9-BEB4-DED001B9D720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2CA1-64EB-4898-AE9A-CCD991F2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91929"/>
      </p:ext>
    </p:extLst>
  </p:cSld>
  <p:clrMapOvr>
    <a:masterClrMapping/>
  </p:clrMapOvr>
  <p:transition spd="med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CD5-49A1-45A9-BEB4-DED001B9D720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2CA1-64EB-4898-AE9A-CCD991F2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97957"/>
      </p:ext>
    </p:extLst>
  </p:cSld>
  <p:clrMapOvr>
    <a:masterClrMapping/>
  </p:clrMapOvr>
  <p:transition spd="med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7EAECD5-49A1-45A9-BEB4-DED001B9D720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C12CA1-64EB-4898-AE9A-CCD991F2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33655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CD5-49A1-45A9-BEB4-DED001B9D720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2CA1-64EB-4898-AE9A-CCD991F2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6945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7EAECD5-49A1-45A9-BEB4-DED001B9D720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C12CA1-64EB-4898-AE9A-CCD991F2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797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CD5-49A1-45A9-BEB4-DED001B9D720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2CA1-64EB-4898-AE9A-CCD991F2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03049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CD5-49A1-45A9-BEB4-DED001B9D720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2CA1-64EB-4898-AE9A-CCD991F2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723418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CD5-49A1-45A9-BEB4-DED001B9D720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2CA1-64EB-4898-AE9A-CCD991F2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69912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CD5-49A1-45A9-BEB4-DED001B9D720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2CA1-64EB-4898-AE9A-CCD991F2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53642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CD5-49A1-45A9-BEB4-DED001B9D720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2CA1-64EB-4898-AE9A-CCD991F2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27854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AECD5-49A1-45A9-BEB4-DED001B9D720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C12CA1-64EB-4898-AE9A-CCD991F2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80772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AECD5-49A1-45A9-BEB4-DED001B9D720}" type="datetimeFigureOut">
              <a:rPr lang="en-US" smtClean="0"/>
              <a:t>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C12CA1-64EB-4898-AE9A-CCD991F2B4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8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ransition spd="med">
    <p:pull/>
  </p:transition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3D Printing technology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Endless Possibilities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77008" y="4648554"/>
            <a:ext cx="24242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Taimoor (14031)</a:t>
            </a:r>
          </a:p>
          <a:p>
            <a:r>
              <a:rPr lang="en-US" dirty="0" smtClean="0"/>
              <a:t>Sher Ali (13962)</a:t>
            </a:r>
          </a:p>
          <a:p>
            <a:r>
              <a:rPr lang="en-US" dirty="0" err="1" smtClean="0"/>
              <a:t>Dawood</a:t>
            </a:r>
            <a:r>
              <a:rPr lang="en-US" dirty="0" smtClean="0"/>
              <a:t> Khan ()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886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85800" y="1582125"/>
            <a:ext cx="4114800" cy="4636559"/>
          </a:xfrm>
        </p:spPr>
        <p:txBody>
          <a:bodyPr/>
          <a:lstStyle/>
          <a:p>
            <a:r>
              <a:rPr lang="en-US" b="1" dirty="0"/>
              <a:t>Mechanism</a:t>
            </a:r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3D printer essentially works by extruding molten plastic through a tiny nozzle that it moves around precisely under computer control. It prints one layer, waits for it to dry, and then prints the next layer on top.</a:t>
            </a:r>
            <a:endParaRPr lang="en-US" b="1" dirty="0"/>
          </a:p>
          <a:p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63" y="1859683"/>
            <a:ext cx="6510337" cy="3244996"/>
          </a:xfrm>
        </p:spPr>
      </p:pic>
    </p:spTree>
    <p:extLst>
      <p:ext uri="{BB962C8B-B14F-4D97-AF65-F5344CB8AC3E}">
        <p14:creationId xmlns:p14="http://schemas.microsoft.com/office/powerpoint/2010/main" val="9414756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its pros and cons?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Pros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Flexible design</a:t>
            </a:r>
          </a:p>
          <a:p>
            <a:r>
              <a:rPr lang="en-US" dirty="0"/>
              <a:t>Rapid Prototyping</a:t>
            </a:r>
          </a:p>
          <a:p>
            <a:r>
              <a:rPr lang="en-US" dirty="0"/>
              <a:t>Print on demand</a:t>
            </a:r>
          </a:p>
          <a:p>
            <a:r>
              <a:rPr lang="en-US" dirty="0"/>
              <a:t>Strong and light weight parts</a:t>
            </a:r>
          </a:p>
          <a:p>
            <a:r>
              <a:rPr lang="en-US" dirty="0"/>
              <a:t>Fast design and production</a:t>
            </a:r>
          </a:p>
          <a:p>
            <a:r>
              <a:rPr lang="en-US" dirty="0"/>
              <a:t>Minimizing waste</a:t>
            </a:r>
          </a:p>
          <a:p>
            <a:r>
              <a:rPr lang="en-US" dirty="0"/>
              <a:t>Cost </a:t>
            </a:r>
            <a:r>
              <a:rPr lang="en-US" dirty="0" smtClean="0"/>
              <a:t>effective</a:t>
            </a:r>
          </a:p>
          <a:p>
            <a:r>
              <a:rPr lang="en-US" dirty="0" smtClean="0"/>
              <a:t>Ease of access</a:t>
            </a:r>
          </a:p>
          <a:p>
            <a:r>
              <a:rPr lang="en-US" dirty="0" smtClean="0"/>
              <a:t>Environment friendly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 smtClean="0"/>
              <a:t>Cons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Limited material</a:t>
            </a:r>
          </a:p>
          <a:p>
            <a:r>
              <a:rPr lang="en-US" dirty="0" smtClean="0"/>
              <a:t>Restricted build size</a:t>
            </a:r>
          </a:p>
          <a:p>
            <a:r>
              <a:rPr lang="en-US" dirty="0" smtClean="0"/>
              <a:t>Post processing</a:t>
            </a:r>
          </a:p>
          <a:p>
            <a:r>
              <a:rPr lang="en-US" dirty="0" smtClean="0"/>
              <a:t>Large volume</a:t>
            </a:r>
          </a:p>
          <a:p>
            <a:r>
              <a:rPr lang="en-US" dirty="0" smtClean="0"/>
              <a:t>Part structure</a:t>
            </a:r>
          </a:p>
          <a:p>
            <a:r>
              <a:rPr lang="en-US" dirty="0" smtClean="0"/>
              <a:t>Reduction in manufacturing jobs</a:t>
            </a:r>
          </a:p>
          <a:p>
            <a:r>
              <a:rPr lang="en-US" dirty="0" smtClean="0"/>
              <a:t>Design inaccuracy</a:t>
            </a:r>
          </a:p>
          <a:p>
            <a:r>
              <a:rPr lang="en-US" dirty="0" smtClean="0"/>
              <a:t>Copy right issues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70454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we use 3d printing?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Construction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Prototyping and Manufacturing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172067"/>
            <a:ext cx="5334000" cy="30062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/>
          <a:stretch/>
        </p:blipFill>
        <p:spPr>
          <a:xfrm>
            <a:off x="761383" y="3199225"/>
            <a:ext cx="5192728" cy="293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5214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914409" y="1658712"/>
            <a:ext cx="5079991" cy="823912"/>
          </a:xfrm>
        </p:spPr>
        <p:txBody>
          <a:bodyPr/>
          <a:lstStyle/>
          <a:p>
            <a:r>
              <a:rPr lang="en-US" dirty="0"/>
              <a:t>Automotive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85800" y="2815799"/>
            <a:ext cx="5311775" cy="356689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400800" y="1658712"/>
            <a:ext cx="5105400" cy="823912"/>
          </a:xfrm>
        </p:spPr>
        <p:txBody>
          <a:bodyPr/>
          <a:lstStyle/>
          <a:p>
            <a:r>
              <a:rPr lang="en-US" dirty="0"/>
              <a:t>Aerospace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r="11557"/>
          <a:stretch/>
        </p:blipFill>
        <p:spPr>
          <a:xfrm>
            <a:off x="6383511" y="2815799"/>
            <a:ext cx="4470925" cy="32817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6" y="2933487"/>
            <a:ext cx="3862402" cy="321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32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1631550"/>
            <a:ext cx="5079991" cy="823912"/>
          </a:xfrm>
        </p:spPr>
        <p:txBody>
          <a:bodyPr/>
          <a:lstStyle/>
          <a:p>
            <a:r>
              <a:rPr lang="en-US" dirty="0"/>
              <a:t>Education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97691"/>
            <a:ext cx="5311775" cy="352162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631550"/>
            <a:ext cx="5105400" cy="823912"/>
          </a:xfrm>
        </p:spPr>
        <p:txBody>
          <a:bodyPr/>
          <a:lstStyle/>
          <a:p>
            <a:r>
              <a:rPr lang="en-US" dirty="0"/>
              <a:t>Health care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797691"/>
            <a:ext cx="5334000" cy="352162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2797691"/>
            <a:ext cx="4673851" cy="3505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97691"/>
            <a:ext cx="5327955" cy="278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4440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PRINTING VERSUS TRADITIONAL MANUFACTURING METHODS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3D PRINTING METHODS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 fontAlgn="base"/>
            <a:r>
              <a:rPr lang="en-US" dirty="0"/>
              <a:t>Selective Laser Sintering (SLS),</a:t>
            </a:r>
          </a:p>
          <a:p>
            <a:pPr lvl="0" fontAlgn="base"/>
            <a:r>
              <a:rPr lang="en-US" dirty="0"/>
              <a:t>Binder Jetting,</a:t>
            </a:r>
          </a:p>
          <a:p>
            <a:pPr lvl="0" fontAlgn="base"/>
            <a:r>
              <a:rPr lang="en-US" dirty="0" smtClean="0"/>
              <a:t>Stereo lithography </a:t>
            </a:r>
            <a:r>
              <a:rPr lang="en-US" dirty="0"/>
              <a:t>(SLA)</a:t>
            </a:r>
          </a:p>
          <a:p>
            <a:pPr lvl="0" fontAlgn="base"/>
            <a:r>
              <a:rPr lang="en-US" dirty="0"/>
              <a:t>Poly-Jet</a:t>
            </a:r>
          </a:p>
          <a:p>
            <a:pPr lvl="0" fontAlgn="base"/>
            <a:r>
              <a:rPr lang="en-US" dirty="0"/>
              <a:t>Fused Deposition Modelling/Fused Filament Fabrication (FDM/FFF), 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 smtClean="0"/>
              <a:t>TRADITIONAL METHODS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lvl="0" fontAlgn="base"/>
            <a:r>
              <a:rPr lang="en-US" dirty="0"/>
              <a:t>Injection molding</a:t>
            </a:r>
          </a:p>
          <a:p>
            <a:pPr lvl="0" fontAlgn="base"/>
            <a:r>
              <a:rPr lang="en-US" dirty="0"/>
              <a:t>Machining</a:t>
            </a:r>
          </a:p>
          <a:p>
            <a:pPr lvl="0" fontAlgn="base"/>
            <a:r>
              <a:rPr lang="en-US" dirty="0"/>
              <a:t>Forming</a:t>
            </a:r>
          </a:p>
          <a:p>
            <a:pPr lvl="0" fontAlgn="base"/>
            <a:r>
              <a:rPr lang="en-US" dirty="0"/>
              <a:t>Joining.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22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ONE IS BEST?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349173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best method for manufacturing of any product or its part in terms of cost and quality depends  mainly on the following factors.</a:t>
            </a:r>
          </a:p>
          <a:p>
            <a:r>
              <a:rPr lang="en-US" b="1" dirty="0" smtClean="0"/>
              <a:t>Quantity: </a:t>
            </a:r>
            <a:r>
              <a:rPr lang="en-US" dirty="0" smtClean="0"/>
              <a:t>How large is the production run?</a:t>
            </a:r>
          </a:p>
          <a:p>
            <a:r>
              <a:rPr lang="en-US" b="1" dirty="0" smtClean="0"/>
              <a:t>Lead time:</a:t>
            </a:r>
            <a:r>
              <a:rPr lang="en-US" dirty="0" smtClean="0"/>
              <a:t> How soon do you need your part?</a:t>
            </a:r>
          </a:p>
          <a:p>
            <a:r>
              <a:rPr lang="en-US" b="1" dirty="0" smtClean="0"/>
              <a:t>Complexity of shape:</a:t>
            </a:r>
            <a:r>
              <a:rPr lang="en-US" dirty="0" smtClean="0"/>
              <a:t> What is your item shape?</a:t>
            </a:r>
          </a:p>
          <a:p>
            <a:r>
              <a:rPr lang="en-US" b="1" dirty="0" smtClean="0"/>
              <a:t>Material selection:</a:t>
            </a:r>
            <a:r>
              <a:rPr lang="en-US" dirty="0" smtClean="0"/>
              <a:t> What material do you need ?</a:t>
            </a:r>
          </a:p>
        </p:txBody>
      </p:sp>
    </p:spTree>
    <p:extLst>
      <p:ext uri="{BB962C8B-B14F-4D97-AF65-F5344CB8AC3E}">
        <p14:creationId xmlns:p14="http://schemas.microsoft.com/office/powerpoint/2010/main" val="365612069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4764" y="5657065"/>
            <a:ext cx="10820400" cy="701969"/>
          </a:xfrm>
        </p:spPr>
        <p:txBody>
          <a:bodyPr/>
          <a:lstStyle/>
          <a:p>
            <a:r>
              <a:rPr lang="en-US" dirty="0" smtClean="0"/>
              <a:t>The above chart shows comparison between different between additive and other manufacturing methods based on different factors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2"/>
          <a:stretch/>
        </p:blipFill>
        <p:spPr>
          <a:xfrm>
            <a:off x="1437523" y="1283201"/>
            <a:ext cx="8752722" cy="415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1223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above graph shows how cost per unit varies with total number of units produced between 3d printing and traditional methods.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402" y="1026819"/>
            <a:ext cx="6106861" cy="445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001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568826" y="823915"/>
            <a:ext cx="8937374" cy="762462"/>
          </a:xfrm>
        </p:spPr>
        <p:txBody>
          <a:bodyPr/>
          <a:lstStyle/>
          <a:p>
            <a:r>
              <a:rPr lang="en-US" dirty="0" smtClean="0"/>
              <a:t>Growth of 3d printing industry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1637413"/>
            <a:ext cx="10820400" cy="50355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3D printing is still </a:t>
            </a:r>
            <a:r>
              <a:rPr lang="en-US" dirty="0" smtClean="0"/>
              <a:t>evolving and an </a:t>
            </a:r>
            <a:r>
              <a:rPr lang="en-US" dirty="0"/>
              <a:t>increasing number of industries is adopting it. This means that the technology will develop to be more economical, iron out its limitations and offer better and newer materials, technologies, and a more sustainable manufacturing approach.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" t="1559" r="1076" b="1162"/>
          <a:stretch/>
        </p:blipFill>
        <p:spPr>
          <a:xfrm>
            <a:off x="4573064" y="2903041"/>
            <a:ext cx="6710207" cy="36235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5800" y="2962584"/>
            <a:ext cx="38872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The table shows growth in the revenue and future possibilities of 3d printing industry from 2008 to 2028.</a:t>
            </a:r>
          </a:p>
        </p:txBody>
      </p:sp>
    </p:spTree>
    <p:extLst>
      <p:ext uri="{BB962C8B-B14F-4D97-AF65-F5344CB8AC3E}">
        <p14:creationId xmlns:p14="http://schemas.microsoft.com/office/powerpoint/2010/main" val="12210789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we make things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Four ways to make things</a:t>
            </a:r>
          </a:p>
          <a:p>
            <a:r>
              <a:rPr lang="en-US" dirty="0" smtClean="0"/>
              <a:t>Subtractive Manufacturing</a:t>
            </a:r>
          </a:p>
          <a:p>
            <a:r>
              <a:rPr lang="en-US" dirty="0" smtClean="0"/>
              <a:t>Forming</a:t>
            </a:r>
          </a:p>
          <a:p>
            <a:r>
              <a:rPr lang="en-US" dirty="0" smtClean="0"/>
              <a:t>Molding</a:t>
            </a:r>
          </a:p>
          <a:p>
            <a:r>
              <a:rPr lang="en-US" dirty="0" smtClean="0"/>
              <a:t>Additive Manufacturing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32789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make money with it?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We can earn money from providing some of the following services or product by our 3D Printing company.</a:t>
            </a:r>
          </a:p>
          <a:p>
            <a:r>
              <a:rPr lang="en-US" dirty="0" smtClean="0"/>
              <a:t>Jewelry</a:t>
            </a:r>
          </a:p>
          <a:p>
            <a:r>
              <a:rPr lang="en-US" dirty="0" smtClean="0"/>
              <a:t>Home decor items</a:t>
            </a:r>
          </a:p>
          <a:p>
            <a:r>
              <a:rPr lang="en-US" dirty="0" smtClean="0"/>
              <a:t>Toys for kids</a:t>
            </a:r>
          </a:p>
          <a:p>
            <a:r>
              <a:rPr lang="en-US" dirty="0" smtClean="0"/>
              <a:t>Glass frames made-on-order</a:t>
            </a:r>
          </a:p>
          <a:p>
            <a:r>
              <a:rPr lang="en-US" dirty="0" smtClean="0"/>
              <a:t>Promotional Products Printing</a:t>
            </a:r>
          </a:p>
          <a:p>
            <a:r>
              <a:rPr lang="en-US" dirty="0" smtClean="0"/>
              <a:t>Smart phone protective cases</a:t>
            </a:r>
          </a:p>
          <a:p>
            <a:r>
              <a:rPr lang="en-US" dirty="0" smtClean="0"/>
              <a:t>Spare parts</a:t>
            </a:r>
          </a:p>
          <a:p>
            <a:r>
              <a:rPr lang="en-US" dirty="0" smtClean="0"/>
              <a:t>Medical implants</a:t>
            </a:r>
          </a:p>
          <a:p>
            <a:r>
              <a:rPr lang="en-US" dirty="0" smtClean="0"/>
              <a:t>Art work</a:t>
            </a:r>
          </a:p>
        </p:txBody>
      </p:sp>
    </p:spTree>
    <p:extLst>
      <p:ext uri="{BB962C8B-B14F-4D97-AF65-F5344CB8AC3E}">
        <p14:creationId xmlns:p14="http://schemas.microsoft.com/office/powerpoint/2010/main" val="20566008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answer session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you have any question related to 3D Printer.</a:t>
            </a:r>
          </a:p>
          <a:p>
            <a:pPr marL="0" indent="0">
              <a:buNone/>
            </a:pPr>
            <a:r>
              <a:rPr lang="en-US" dirty="0"/>
              <a:t>Please feel Free to </a:t>
            </a:r>
            <a:r>
              <a:rPr lang="en-US" dirty="0" smtClean="0"/>
              <a:t>Ask</a:t>
            </a:r>
          </a:p>
        </p:txBody>
      </p:sp>
    </p:spTree>
    <p:extLst>
      <p:ext uri="{BB962C8B-B14F-4D97-AF65-F5344CB8AC3E}">
        <p14:creationId xmlns:p14="http://schemas.microsoft.com/office/powerpoint/2010/main" val="12296649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0752" y="2798489"/>
            <a:ext cx="741727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THANKS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3784175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Subtractive manufacturing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Subtractive manufacturing is an umbrella term for various controlled </a:t>
            </a:r>
            <a:r>
              <a:rPr lang="en-US" dirty="0" smtClean="0"/>
              <a:t>material </a:t>
            </a:r>
            <a:r>
              <a:rPr lang="en-US" dirty="0"/>
              <a:t>removal processes that start with solid blocks, bars, rods of plastic, metal, or other materials that are shaped by removing material through cutting, boring, drilling, and grinding.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63" y="1853728"/>
            <a:ext cx="6510337" cy="3256906"/>
          </a:xfrm>
        </p:spPr>
      </p:pic>
    </p:spTree>
    <p:extLst>
      <p:ext uri="{BB962C8B-B14F-4D97-AF65-F5344CB8AC3E}">
        <p14:creationId xmlns:p14="http://schemas.microsoft.com/office/powerpoint/2010/main" val="25382881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Forming is </a:t>
            </a:r>
            <a:r>
              <a:rPr lang="en-US" dirty="0" smtClean="0"/>
              <a:t>a manufacturing </a:t>
            </a:r>
            <a:r>
              <a:rPr lang="en-US" dirty="0"/>
              <a:t>process in which the shape of a </a:t>
            </a:r>
            <a:r>
              <a:rPr lang="en-US" dirty="0" smtClean="0"/>
              <a:t>partly finished </a:t>
            </a:r>
            <a:r>
              <a:rPr lang="en-US" dirty="0"/>
              <a:t>product, for example sheet metal, is changed using </a:t>
            </a:r>
            <a:r>
              <a:rPr lang="en-US" dirty="0" smtClean="0"/>
              <a:t>deformation.</a:t>
            </a:r>
          </a:p>
          <a:p>
            <a:r>
              <a:rPr lang="en-US" dirty="0" smtClean="0"/>
              <a:t>During </a:t>
            </a:r>
            <a:r>
              <a:rPr lang="en-US" dirty="0"/>
              <a:t>forming, force is applied to a piece of sheet metal to change its shape rather than remove any material.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63" y="1983448"/>
            <a:ext cx="6510337" cy="2997467"/>
          </a:xfrm>
        </p:spPr>
      </p:pic>
    </p:spTree>
    <p:extLst>
      <p:ext uri="{BB962C8B-B14F-4D97-AF65-F5344CB8AC3E}">
        <p14:creationId xmlns:p14="http://schemas.microsoft.com/office/powerpoint/2010/main" val="32514907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molding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Molding </a:t>
            </a:r>
            <a:r>
              <a:rPr lang="en-US" dirty="0"/>
              <a:t>is the process of manufacturing by shaping liquid or pliable raw material using a rigid frame called a mold or </a:t>
            </a:r>
            <a:r>
              <a:rPr lang="en-US" dirty="0" smtClean="0"/>
              <a:t>matrix.</a:t>
            </a:r>
          </a:p>
          <a:p>
            <a:r>
              <a:rPr lang="en-US" dirty="0" smtClean="0"/>
              <a:t>This </a:t>
            </a:r>
            <a:r>
              <a:rPr lang="en-US" dirty="0"/>
              <a:t>itself may have been made using a pattern or model of the final object.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63" y="1636030"/>
            <a:ext cx="6510337" cy="3692303"/>
          </a:xfrm>
        </p:spPr>
      </p:pic>
    </p:spTree>
    <p:extLst>
      <p:ext uri="{BB962C8B-B14F-4D97-AF65-F5344CB8AC3E}">
        <p14:creationId xmlns:p14="http://schemas.microsoft.com/office/powerpoint/2010/main" val="6003389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Additive manufacturing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Additive manufacturing is the process of creating an object by building it one layer at a </a:t>
            </a:r>
            <a:r>
              <a:rPr lang="en-US" dirty="0" smtClean="0"/>
              <a:t>time.</a:t>
            </a:r>
          </a:p>
          <a:p>
            <a:r>
              <a:rPr lang="en-US" dirty="0" smtClean="0"/>
              <a:t>It </a:t>
            </a:r>
            <a:r>
              <a:rPr lang="en-US" dirty="0"/>
              <a:t>is the opposite of subtractive manufacturing, in which an object is created by cutting away at a solid block of material until the final product is complete.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63" y="1780809"/>
            <a:ext cx="6510337" cy="3402745"/>
          </a:xfrm>
        </p:spPr>
      </p:pic>
    </p:spTree>
    <p:extLst>
      <p:ext uri="{BB962C8B-B14F-4D97-AF65-F5344CB8AC3E}">
        <p14:creationId xmlns:p14="http://schemas.microsoft.com/office/powerpoint/2010/main" val="16968826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3d printing?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printing or additive manufacturing is the construction of a three-dimensional object from </a:t>
            </a:r>
            <a:r>
              <a:rPr lang="en-US" dirty="0" smtClean="0"/>
              <a:t>a </a:t>
            </a:r>
            <a:r>
              <a:rPr lang="en-US" dirty="0"/>
              <a:t>digital 3D </a:t>
            </a:r>
            <a:r>
              <a:rPr lang="en-US" dirty="0" smtClean="0"/>
              <a:t>model.</a:t>
            </a:r>
          </a:p>
          <a:p>
            <a:r>
              <a:rPr lang="en-US" dirty="0" smtClean="0"/>
              <a:t>It </a:t>
            </a:r>
            <a:r>
              <a:rPr lang="en-US" dirty="0"/>
              <a:t>can be done in a variety of processes in which material is deposited, joined or solidified under computer control, with material being added together, typically layer by layer.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76" y="4040755"/>
            <a:ext cx="1679303" cy="12758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676" y="4019856"/>
            <a:ext cx="1715658" cy="14958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089" y="4040755"/>
            <a:ext cx="2433408" cy="137000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7159" y="5562954"/>
            <a:ext cx="1718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3D digital file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25216" y="5562273"/>
            <a:ext cx="2121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3D Printer (FMD)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633637" y="5562954"/>
            <a:ext cx="2283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3D printed object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3102531" y="4665330"/>
            <a:ext cx="835768" cy="20488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6783016" y="4623314"/>
            <a:ext cx="835768" cy="20488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6288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prepare 3d files?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94560"/>
            <a:ext cx="5481084" cy="40241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Modeling your 3d file in any 3D modeling software like blender, auto-cade, auto-disk etc.</a:t>
            </a:r>
          </a:p>
          <a:p>
            <a:r>
              <a:rPr lang="en-US" dirty="0" smtClean="0"/>
              <a:t>Tons of free 3D models are available on different web sources for download.</a:t>
            </a:r>
          </a:p>
          <a:p>
            <a:r>
              <a:rPr lang="en-US" dirty="0" smtClean="0"/>
              <a:t>For highly customized 3d model you can hire a 3d artist on freelancing websites who can model your design.</a:t>
            </a:r>
          </a:p>
          <a:p>
            <a:r>
              <a:rPr lang="en-US" dirty="0" smtClean="0"/>
              <a:t>For exact copy of an object you can 3d scan it.</a:t>
            </a:r>
          </a:p>
          <a:p>
            <a:r>
              <a:rPr lang="en-US" dirty="0" smtClean="0"/>
              <a:t>Slicing the model in slicing software for 3d print.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042" y="2241215"/>
            <a:ext cx="5146158" cy="258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730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(</a:t>
            </a:r>
            <a:r>
              <a:rPr lang="en-US" dirty="0" err="1" smtClean="0"/>
              <a:t>fdm</a:t>
            </a:r>
            <a:r>
              <a:rPr lang="en-US" dirty="0" smtClean="0"/>
              <a:t>)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2899499" cy="4024125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Components</a:t>
            </a:r>
          </a:p>
          <a:p>
            <a:r>
              <a:rPr lang="en-US" dirty="0" smtClean="0"/>
              <a:t>Controller Board</a:t>
            </a:r>
          </a:p>
          <a:p>
            <a:r>
              <a:rPr lang="en-US" dirty="0" smtClean="0"/>
              <a:t>Filament</a:t>
            </a:r>
          </a:p>
          <a:p>
            <a:r>
              <a:rPr lang="en-US" dirty="0" smtClean="0"/>
              <a:t>Frame</a:t>
            </a:r>
          </a:p>
          <a:p>
            <a:r>
              <a:rPr lang="en-US" dirty="0" smtClean="0"/>
              <a:t>Stepper Motors</a:t>
            </a:r>
          </a:p>
          <a:p>
            <a:r>
              <a:rPr lang="en-US" dirty="0" smtClean="0"/>
              <a:t>Belts</a:t>
            </a:r>
          </a:p>
          <a:p>
            <a:r>
              <a:rPr lang="en-US" dirty="0" smtClean="0"/>
              <a:t>Threaded rods</a:t>
            </a:r>
          </a:p>
          <a:p>
            <a:r>
              <a:rPr lang="en-US" dirty="0" smtClean="0"/>
              <a:t>Power Supply</a:t>
            </a:r>
          </a:p>
          <a:p>
            <a:r>
              <a:rPr lang="en-US" dirty="0" smtClean="0"/>
              <a:t>Print bed</a:t>
            </a:r>
          </a:p>
          <a:p>
            <a:r>
              <a:rPr lang="en-US" dirty="0" smtClean="0"/>
              <a:t>Print head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" t="1050" b="1050"/>
          <a:stretch/>
        </p:blipFill>
        <p:spPr>
          <a:xfrm>
            <a:off x="3840480" y="1583937"/>
            <a:ext cx="5745834" cy="474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827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444</TotalTime>
  <Words>791</Words>
  <Application>Microsoft Office PowerPoint</Application>
  <PresentationFormat>Widescreen</PresentationFormat>
  <Paragraphs>112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Century Gothic</vt:lpstr>
      <vt:lpstr>Vapor Trail</vt:lpstr>
      <vt:lpstr>3D Printing technology</vt:lpstr>
      <vt:lpstr>How we make things ?</vt:lpstr>
      <vt:lpstr>Subtractive manufacturing</vt:lpstr>
      <vt:lpstr>Forming</vt:lpstr>
      <vt:lpstr>molding</vt:lpstr>
      <vt:lpstr>Additive manufacturing</vt:lpstr>
      <vt:lpstr>What is 3d printing?</vt:lpstr>
      <vt:lpstr>how to prepare 3d files?</vt:lpstr>
      <vt:lpstr>HOW IT (fdm) WORKS?</vt:lpstr>
      <vt:lpstr>PowerPoint Presentation</vt:lpstr>
      <vt:lpstr>What are its pros and cons?</vt:lpstr>
      <vt:lpstr>Where we use 3d printing?</vt:lpstr>
      <vt:lpstr>PowerPoint Presentation</vt:lpstr>
      <vt:lpstr>PowerPoint Presentation</vt:lpstr>
      <vt:lpstr>3D PRINTING VERSUS TRADITIONAL MANUFACTURING METHODS</vt:lpstr>
      <vt:lpstr>which ONE IS BEST?</vt:lpstr>
      <vt:lpstr>PowerPoint Presentation</vt:lpstr>
      <vt:lpstr>PowerPoint Presentation</vt:lpstr>
      <vt:lpstr>Growth of 3d printing industry</vt:lpstr>
      <vt:lpstr>Can we make money with it?</vt:lpstr>
      <vt:lpstr>Question answer session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Printing technology</dc:title>
  <dc:creator>Taimoor Ul Islam</dc:creator>
  <cp:lastModifiedBy>Taimoor Ul Islam</cp:lastModifiedBy>
  <cp:revision>46</cp:revision>
  <cp:lastPrinted>2023-02-02T19:02:09Z</cp:lastPrinted>
  <dcterms:created xsi:type="dcterms:W3CDTF">2023-02-01T10:57:50Z</dcterms:created>
  <dcterms:modified xsi:type="dcterms:W3CDTF">2023-02-11T11:20:55Z</dcterms:modified>
</cp:coreProperties>
</file>